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5201563" cy="35999738"/>
  <p:notesSz cx="6858000" cy="9144000"/>
  <p:defaultTextStyle>
    <a:defPPr>
      <a:defRPr lang="it-IT"/>
    </a:defPPr>
    <a:lvl1pPr algn="l" defTabSz="1668463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1pPr>
    <a:lvl2pPr marL="1668463" indent="-1211263" algn="l" defTabSz="1668463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2pPr>
    <a:lvl3pPr marL="3336925" indent="-2422525" algn="l" defTabSz="1668463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3pPr>
    <a:lvl4pPr marL="5006975" indent="-3635375" algn="l" defTabSz="1668463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4pPr>
    <a:lvl5pPr marL="6675438" indent="-4846638" algn="l" defTabSz="1668463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5" d="100"/>
          <a:sy n="25" d="100"/>
        </p:scale>
        <p:origin x="-780" y="-72"/>
      </p:cViewPr>
      <p:guideLst>
        <p:guide orient="horz" pos="11338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90117" y="11183259"/>
            <a:ext cx="21421329" cy="771660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80235" y="20399853"/>
            <a:ext cx="17641094" cy="91999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69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38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0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7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45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0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683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5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59D61-EDF6-4FE2-AAEF-663BC043EA4F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8BA99-786A-4216-BCAA-1FECF51A87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A9537-0CEF-4320-A80F-1DDCF6FDF05B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46C8-70D5-4611-BBEB-1FE5A05125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3703348" y="2083318"/>
            <a:ext cx="4252766" cy="4436634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45060" y="2083318"/>
            <a:ext cx="12338267" cy="4436634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7747F-686A-4631-924E-B2E4EE7C5C97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19994-B982-48BB-A76C-E4004237EE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3380B-FEF4-4888-9DF8-258700F22B22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C5FDD-4942-4F01-A19E-160A444AC7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0751" y="23133168"/>
            <a:ext cx="21421329" cy="7149949"/>
          </a:xfrm>
        </p:spPr>
        <p:txBody>
          <a:bodyPr anchor="t"/>
          <a:lstStyle>
            <a:lvl1pPr algn="l">
              <a:defRPr sz="146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90751" y="15258229"/>
            <a:ext cx="21421329" cy="7874941"/>
          </a:xfrm>
        </p:spPr>
        <p:txBody>
          <a:bodyPr anchor="b"/>
          <a:lstStyle>
            <a:lvl1pPr marL="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1pPr>
            <a:lvl2pPr marL="16691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3382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3pPr>
            <a:lvl4pPr marL="500730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4pPr>
            <a:lvl5pPr marL="667640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5pPr>
            <a:lvl6pPr marL="834550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6pPr>
            <a:lvl7pPr marL="1001460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7pPr>
            <a:lvl8pPr marL="1168370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8pPr>
            <a:lvl9pPr marL="1335280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25EC1-D2BD-4A27-80DB-0465363599D7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3C736-71B2-4F76-A814-76A02837575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45061" y="12133251"/>
            <a:ext cx="8295514" cy="34316418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660601" y="12133251"/>
            <a:ext cx="8295514" cy="34316418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8A199-B49B-4040-BA11-6C5641B59F78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475BF-DEF0-4D48-B4DD-1F567A2F81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078" y="1441658"/>
            <a:ext cx="22681407" cy="5999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080" y="8058278"/>
            <a:ext cx="11135067" cy="3358307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69100" indent="0">
              <a:buNone/>
              <a:defRPr sz="7300" b="1"/>
            </a:lvl2pPr>
            <a:lvl3pPr marL="3338200" indent="0">
              <a:buNone/>
              <a:defRPr sz="6600" b="1"/>
            </a:lvl3pPr>
            <a:lvl4pPr marL="5007300" indent="0">
              <a:buNone/>
              <a:defRPr sz="5800" b="1"/>
            </a:lvl4pPr>
            <a:lvl5pPr marL="6676400" indent="0">
              <a:buNone/>
              <a:defRPr sz="5800" b="1"/>
            </a:lvl5pPr>
            <a:lvl6pPr marL="8345500" indent="0">
              <a:buNone/>
              <a:defRPr sz="5800" b="1"/>
            </a:lvl6pPr>
            <a:lvl7pPr marL="10014600" indent="0">
              <a:buNone/>
              <a:defRPr sz="5800" b="1"/>
            </a:lvl7pPr>
            <a:lvl8pPr marL="11683700" indent="0">
              <a:buNone/>
              <a:defRPr sz="5800" b="1"/>
            </a:lvl8pPr>
            <a:lvl9pPr marL="13352800" indent="0">
              <a:buNone/>
              <a:defRPr sz="58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60080" y="11416583"/>
            <a:ext cx="11135067" cy="20741518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2802047" y="8058278"/>
            <a:ext cx="11139440" cy="3358307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69100" indent="0">
              <a:buNone/>
              <a:defRPr sz="7300" b="1"/>
            </a:lvl2pPr>
            <a:lvl3pPr marL="3338200" indent="0">
              <a:buNone/>
              <a:defRPr sz="6600" b="1"/>
            </a:lvl3pPr>
            <a:lvl4pPr marL="5007300" indent="0">
              <a:buNone/>
              <a:defRPr sz="5800" b="1"/>
            </a:lvl4pPr>
            <a:lvl5pPr marL="6676400" indent="0">
              <a:buNone/>
              <a:defRPr sz="5800" b="1"/>
            </a:lvl5pPr>
            <a:lvl6pPr marL="8345500" indent="0">
              <a:buNone/>
              <a:defRPr sz="5800" b="1"/>
            </a:lvl6pPr>
            <a:lvl7pPr marL="10014600" indent="0">
              <a:buNone/>
              <a:defRPr sz="5800" b="1"/>
            </a:lvl7pPr>
            <a:lvl8pPr marL="11683700" indent="0">
              <a:buNone/>
              <a:defRPr sz="5800" b="1"/>
            </a:lvl8pPr>
            <a:lvl9pPr marL="13352800" indent="0">
              <a:buNone/>
              <a:defRPr sz="58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2802047" y="11416583"/>
            <a:ext cx="11139440" cy="20741518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AA172-E897-451B-BAF6-93055382201F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E6DAB-45B9-4140-9F4A-4F0856F477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5109-3AAC-4B84-BAB8-D1F0C1E626B9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5F01C-89FA-4C8C-B49B-7C4969D460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A556F-4520-4445-8D5F-F64BE9587E68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5CE1-0BAB-4EA1-8283-B85865A1E8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080" y="1433323"/>
            <a:ext cx="8291142" cy="6099957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53111" y="1433326"/>
            <a:ext cx="14088376" cy="30724781"/>
          </a:xfrm>
        </p:spPr>
        <p:txBody>
          <a:bodyPr/>
          <a:lstStyle>
            <a:lvl1pPr>
              <a:defRPr sz="11700"/>
            </a:lvl1pPr>
            <a:lvl2pPr>
              <a:defRPr sz="10200"/>
            </a:lvl2pPr>
            <a:lvl3pPr>
              <a:defRPr sz="88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60080" y="7533281"/>
            <a:ext cx="8291142" cy="24624824"/>
          </a:xfrm>
        </p:spPr>
        <p:txBody>
          <a:bodyPr/>
          <a:lstStyle>
            <a:lvl1pPr marL="0" indent="0">
              <a:buNone/>
              <a:defRPr sz="5100"/>
            </a:lvl1pPr>
            <a:lvl2pPr marL="1669100" indent="0">
              <a:buNone/>
              <a:defRPr sz="4400"/>
            </a:lvl2pPr>
            <a:lvl3pPr marL="3338200" indent="0">
              <a:buNone/>
              <a:defRPr sz="3700"/>
            </a:lvl3pPr>
            <a:lvl4pPr marL="5007300" indent="0">
              <a:buNone/>
              <a:defRPr sz="3300"/>
            </a:lvl4pPr>
            <a:lvl5pPr marL="6676400" indent="0">
              <a:buNone/>
              <a:defRPr sz="3300"/>
            </a:lvl5pPr>
            <a:lvl6pPr marL="8345500" indent="0">
              <a:buNone/>
              <a:defRPr sz="3300"/>
            </a:lvl6pPr>
            <a:lvl7pPr marL="10014600" indent="0">
              <a:buNone/>
              <a:defRPr sz="3300"/>
            </a:lvl7pPr>
            <a:lvl8pPr marL="11683700" indent="0">
              <a:buNone/>
              <a:defRPr sz="3300"/>
            </a:lvl8pPr>
            <a:lvl9pPr marL="13352800" indent="0">
              <a:buNone/>
              <a:defRPr sz="3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10AA0-283A-471C-988F-1E3FED806C4E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DAD75-A533-4404-8642-94EAEFEC82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9683" y="25199816"/>
            <a:ext cx="15120938" cy="2974983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939683" y="3216642"/>
            <a:ext cx="15120938" cy="21599843"/>
          </a:xfrm>
        </p:spPr>
        <p:txBody>
          <a:bodyPr rtlCol="0">
            <a:normAutofit/>
          </a:bodyPr>
          <a:lstStyle>
            <a:lvl1pPr marL="0" indent="0">
              <a:buNone/>
              <a:defRPr sz="11700"/>
            </a:lvl1pPr>
            <a:lvl2pPr marL="1669100" indent="0">
              <a:buNone/>
              <a:defRPr sz="10200"/>
            </a:lvl2pPr>
            <a:lvl3pPr marL="3338200" indent="0">
              <a:buNone/>
              <a:defRPr sz="8800"/>
            </a:lvl3pPr>
            <a:lvl4pPr marL="5007300" indent="0">
              <a:buNone/>
              <a:defRPr sz="7300"/>
            </a:lvl4pPr>
            <a:lvl5pPr marL="6676400" indent="0">
              <a:buNone/>
              <a:defRPr sz="7300"/>
            </a:lvl5pPr>
            <a:lvl6pPr marL="8345500" indent="0">
              <a:buNone/>
              <a:defRPr sz="7300"/>
            </a:lvl6pPr>
            <a:lvl7pPr marL="10014600" indent="0">
              <a:buNone/>
              <a:defRPr sz="7300"/>
            </a:lvl7pPr>
            <a:lvl8pPr marL="11683700" indent="0">
              <a:buNone/>
              <a:defRPr sz="7300"/>
            </a:lvl8pPr>
            <a:lvl9pPr marL="13352800" indent="0">
              <a:buNone/>
              <a:defRPr sz="73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39683" y="28174799"/>
            <a:ext cx="15120938" cy="4224965"/>
          </a:xfrm>
        </p:spPr>
        <p:txBody>
          <a:bodyPr/>
          <a:lstStyle>
            <a:lvl1pPr marL="0" indent="0">
              <a:buNone/>
              <a:defRPr sz="5100"/>
            </a:lvl1pPr>
            <a:lvl2pPr marL="1669100" indent="0">
              <a:buNone/>
              <a:defRPr sz="4400"/>
            </a:lvl2pPr>
            <a:lvl3pPr marL="3338200" indent="0">
              <a:buNone/>
              <a:defRPr sz="3700"/>
            </a:lvl3pPr>
            <a:lvl4pPr marL="5007300" indent="0">
              <a:buNone/>
              <a:defRPr sz="3300"/>
            </a:lvl4pPr>
            <a:lvl5pPr marL="6676400" indent="0">
              <a:buNone/>
              <a:defRPr sz="3300"/>
            </a:lvl5pPr>
            <a:lvl6pPr marL="8345500" indent="0">
              <a:buNone/>
              <a:defRPr sz="3300"/>
            </a:lvl6pPr>
            <a:lvl7pPr marL="10014600" indent="0">
              <a:buNone/>
              <a:defRPr sz="3300"/>
            </a:lvl7pPr>
            <a:lvl8pPr marL="11683700" indent="0">
              <a:buNone/>
              <a:defRPr sz="3300"/>
            </a:lvl8pPr>
            <a:lvl9pPr marL="13352800" indent="0">
              <a:buNone/>
              <a:defRPr sz="33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93FE3-85E4-4DC0-8B5D-8BDC44366652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CA67A-558F-4D96-9224-1555E307C5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260475" y="1441450"/>
            <a:ext cx="22680613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33820" tIns="166910" rIns="333820" bIns="1669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1260475" y="8399463"/>
            <a:ext cx="22680613" cy="2375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33820" tIns="166910" rIns="333820" bIns="166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475" y="33366075"/>
            <a:ext cx="5880100" cy="1917700"/>
          </a:xfrm>
          <a:prstGeom prst="rect">
            <a:avLst/>
          </a:prstGeom>
        </p:spPr>
        <p:txBody>
          <a:bodyPr vert="horz" lIns="333820" tIns="166910" rIns="333820" bIns="166910" rtlCol="0" anchor="ctr"/>
          <a:lstStyle>
            <a:lvl1pPr algn="l" defTabSz="1669100" fontAlgn="auto">
              <a:spcBef>
                <a:spcPts val="0"/>
              </a:spcBef>
              <a:spcAft>
                <a:spcPts val="0"/>
              </a:spcAft>
              <a:defRPr sz="4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AC344B-3606-4443-8456-277FB3C6CF77}" type="datetimeFigureOut">
              <a:rPr lang="it-IT"/>
              <a:pPr>
                <a:defRPr/>
              </a:pPr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0600" y="33366075"/>
            <a:ext cx="7980363" cy="1917700"/>
          </a:xfrm>
          <a:prstGeom prst="rect">
            <a:avLst/>
          </a:prstGeom>
        </p:spPr>
        <p:txBody>
          <a:bodyPr vert="horz" lIns="333820" tIns="166910" rIns="333820" bIns="166910" rtlCol="0" anchor="ctr"/>
          <a:lstStyle>
            <a:lvl1pPr algn="ctr" defTabSz="1669100" fontAlgn="auto"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0988" y="33366075"/>
            <a:ext cx="5880100" cy="1917700"/>
          </a:xfrm>
          <a:prstGeom prst="rect">
            <a:avLst/>
          </a:prstGeom>
        </p:spPr>
        <p:txBody>
          <a:bodyPr vert="horz" lIns="333820" tIns="166910" rIns="333820" bIns="166910" rtlCol="0" anchor="ctr"/>
          <a:lstStyle>
            <a:lvl1pPr algn="r" defTabSz="1669100" fontAlgn="auto">
              <a:spcBef>
                <a:spcPts val="0"/>
              </a:spcBef>
              <a:spcAft>
                <a:spcPts val="0"/>
              </a:spcAft>
              <a:defRPr sz="4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36C606-327D-481B-9449-80C58938555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668463" rtl="0" fontAlgn="base">
        <a:spcBef>
          <a:spcPct val="0"/>
        </a:spcBef>
        <a:spcAft>
          <a:spcPct val="0"/>
        </a:spcAft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68463" rtl="0" fontAlgn="base">
        <a:spcBef>
          <a:spcPct val="0"/>
        </a:spcBef>
        <a:spcAft>
          <a:spcPct val="0"/>
        </a:spcAft>
        <a:defRPr sz="16100">
          <a:solidFill>
            <a:schemeClr val="tx1"/>
          </a:solidFill>
          <a:latin typeface="Calibri" pitchFamily="34" charset="0"/>
        </a:defRPr>
      </a:lvl2pPr>
      <a:lvl3pPr algn="ctr" defTabSz="1668463" rtl="0" fontAlgn="base">
        <a:spcBef>
          <a:spcPct val="0"/>
        </a:spcBef>
        <a:spcAft>
          <a:spcPct val="0"/>
        </a:spcAft>
        <a:defRPr sz="16100">
          <a:solidFill>
            <a:schemeClr val="tx1"/>
          </a:solidFill>
          <a:latin typeface="Calibri" pitchFamily="34" charset="0"/>
        </a:defRPr>
      </a:lvl3pPr>
      <a:lvl4pPr algn="ctr" defTabSz="1668463" rtl="0" fontAlgn="base">
        <a:spcBef>
          <a:spcPct val="0"/>
        </a:spcBef>
        <a:spcAft>
          <a:spcPct val="0"/>
        </a:spcAft>
        <a:defRPr sz="16100">
          <a:solidFill>
            <a:schemeClr val="tx1"/>
          </a:solidFill>
          <a:latin typeface="Calibri" pitchFamily="34" charset="0"/>
        </a:defRPr>
      </a:lvl4pPr>
      <a:lvl5pPr algn="ctr" defTabSz="1668463" rtl="0" fontAlgn="base">
        <a:spcBef>
          <a:spcPct val="0"/>
        </a:spcBef>
        <a:spcAft>
          <a:spcPct val="0"/>
        </a:spcAft>
        <a:defRPr sz="16100">
          <a:solidFill>
            <a:schemeClr val="tx1"/>
          </a:solidFill>
          <a:latin typeface="Calibri" pitchFamily="34" charset="0"/>
        </a:defRPr>
      </a:lvl5pPr>
      <a:lvl6pPr marL="457200" algn="ctr" defTabSz="1668463" rtl="0" fontAlgn="base">
        <a:spcBef>
          <a:spcPct val="0"/>
        </a:spcBef>
        <a:spcAft>
          <a:spcPct val="0"/>
        </a:spcAft>
        <a:defRPr sz="16100">
          <a:solidFill>
            <a:schemeClr val="tx1"/>
          </a:solidFill>
          <a:latin typeface="Calibri" pitchFamily="34" charset="0"/>
        </a:defRPr>
      </a:lvl6pPr>
      <a:lvl7pPr marL="914400" algn="ctr" defTabSz="1668463" rtl="0" fontAlgn="base">
        <a:spcBef>
          <a:spcPct val="0"/>
        </a:spcBef>
        <a:spcAft>
          <a:spcPct val="0"/>
        </a:spcAft>
        <a:defRPr sz="16100">
          <a:solidFill>
            <a:schemeClr val="tx1"/>
          </a:solidFill>
          <a:latin typeface="Calibri" pitchFamily="34" charset="0"/>
        </a:defRPr>
      </a:lvl7pPr>
      <a:lvl8pPr marL="1371600" algn="ctr" defTabSz="1668463" rtl="0" fontAlgn="base">
        <a:spcBef>
          <a:spcPct val="0"/>
        </a:spcBef>
        <a:spcAft>
          <a:spcPct val="0"/>
        </a:spcAft>
        <a:defRPr sz="16100">
          <a:solidFill>
            <a:schemeClr val="tx1"/>
          </a:solidFill>
          <a:latin typeface="Calibri" pitchFamily="34" charset="0"/>
        </a:defRPr>
      </a:lvl8pPr>
      <a:lvl9pPr marL="1828800" algn="ctr" defTabSz="1668463" rtl="0" fontAlgn="base">
        <a:spcBef>
          <a:spcPct val="0"/>
        </a:spcBef>
        <a:spcAft>
          <a:spcPct val="0"/>
        </a:spcAft>
        <a:defRPr sz="16100">
          <a:solidFill>
            <a:schemeClr val="tx1"/>
          </a:solidFill>
          <a:latin typeface="Calibri" pitchFamily="34" charset="0"/>
        </a:defRPr>
      </a:lvl9pPr>
    </p:titleStyle>
    <p:bodyStyle>
      <a:lvl1pPr marL="1250950" indent="-1250950" algn="l" defTabSz="1668463" rtl="0" fontAlgn="base">
        <a:spcBef>
          <a:spcPct val="20000"/>
        </a:spcBef>
        <a:spcAft>
          <a:spcPct val="0"/>
        </a:spcAft>
        <a:buFont typeface="Arial" charset="0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1450" indent="-1042988" algn="l" defTabSz="1668463" rtl="0" fontAlgn="base">
        <a:spcBef>
          <a:spcPct val="20000"/>
        </a:spcBef>
        <a:spcAft>
          <a:spcPct val="0"/>
        </a:spcAft>
        <a:buFont typeface="Arial" charset="0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1950" indent="-833438" algn="l" defTabSz="1668463" rtl="0" fontAlgn="base">
        <a:spcBef>
          <a:spcPct val="20000"/>
        </a:spcBef>
        <a:spcAft>
          <a:spcPct val="0"/>
        </a:spcAft>
        <a:buFont typeface="Arial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40413" indent="-833438" algn="l" defTabSz="1668463" rtl="0" fontAlgn="base">
        <a:spcBef>
          <a:spcPct val="20000"/>
        </a:spcBef>
        <a:spcAft>
          <a:spcPct val="0"/>
        </a:spcAft>
        <a:buFont typeface="Arial" charset="0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10463" indent="-833438" algn="l" defTabSz="1668463" rtl="0" fontAlgn="base">
        <a:spcBef>
          <a:spcPct val="20000"/>
        </a:spcBef>
        <a:spcAft>
          <a:spcPct val="0"/>
        </a:spcAft>
        <a:buFont typeface="Arial" charset="0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80050" indent="-834550" algn="l" defTabSz="16691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49150" indent="-834550" algn="l" defTabSz="16691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18250" indent="-834550" algn="l" defTabSz="16691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187350" indent="-834550" algn="l" defTabSz="16691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6910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3820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0730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7640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4550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1460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68370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52800" algn="l" defTabSz="16691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ctrTitle"/>
          </p:nvPr>
        </p:nvSpPr>
        <p:spPr>
          <a:xfrm>
            <a:off x="2805113" y="5503863"/>
            <a:ext cx="21420137" cy="8601075"/>
          </a:xfrm>
        </p:spPr>
        <p:txBody>
          <a:bodyPr/>
          <a:lstStyle/>
          <a:p>
            <a:pPr algn="r"/>
            <a:r>
              <a:rPr lang="it-IT" sz="4800" smtClean="0"/>
              <a:t>TITLE</a:t>
            </a:r>
            <a:br>
              <a:rPr lang="it-IT" sz="4800" smtClean="0"/>
            </a:br>
            <a:r>
              <a:rPr lang="it-IT" sz="4800" smtClean="0"/>
              <a:t>Name Surname</a:t>
            </a:r>
            <a:br>
              <a:rPr lang="it-IT" sz="4800" smtClean="0"/>
            </a:br>
            <a:r>
              <a:rPr lang="it-IT" sz="4800" smtClean="0"/>
              <a:t>University-Department</a:t>
            </a:r>
          </a:p>
        </p:txBody>
      </p:sp>
      <p:sp>
        <p:nvSpPr>
          <p:cNvPr id="13314" name="Sottotitolo 2"/>
          <p:cNvSpPr>
            <a:spLocks noGrp="1"/>
          </p:cNvSpPr>
          <p:nvPr>
            <p:ph type="subTitle" idx="1"/>
          </p:nvPr>
        </p:nvSpPr>
        <p:spPr>
          <a:xfrm>
            <a:off x="1111250" y="13893800"/>
            <a:ext cx="17640300" cy="20888325"/>
          </a:xfrm>
        </p:spPr>
        <p:txBody>
          <a:bodyPr/>
          <a:lstStyle/>
          <a:p>
            <a:pPr algn="l"/>
            <a:r>
              <a:rPr lang="it-IT" sz="4800" smtClean="0">
                <a:solidFill>
                  <a:schemeClr val="tx1"/>
                </a:solidFill>
              </a:rPr>
              <a:t>Abstract</a:t>
            </a: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r>
              <a:rPr lang="it-IT" sz="4800" smtClean="0">
                <a:solidFill>
                  <a:schemeClr val="tx1"/>
                </a:solidFill>
              </a:rPr>
              <a:t>Achieved Results</a:t>
            </a: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r>
              <a:rPr lang="it-IT" sz="4800" smtClean="0">
                <a:solidFill>
                  <a:schemeClr val="tx1"/>
                </a:solidFill>
              </a:rPr>
              <a:t>Objectives</a:t>
            </a: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r>
              <a:rPr lang="it-IT" sz="4800" smtClean="0">
                <a:solidFill>
                  <a:schemeClr val="tx1"/>
                </a:solidFill>
              </a:rPr>
              <a:t>Methodological approach</a:t>
            </a: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endParaRPr lang="it-IT" sz="4800" smtClean="0">
              <a:solidFill>
                <a:schemeClr val="tx1"/>
              </a:solidFill>
            </a:endParaRPr>
          </a:p>
          <a:p>
            <a:pPr algn="l"/>
            <a:r>
              <a:rPr lang="it-IT" sz="4800" smtClean="0">
                <a:solidFill>
                  <a:schemeClr val="tx1"/>
                </a:solidFill>
              </a:rPr>
              <a:t>Conclusion</a:t>
            </a:r>
          </a:p>
        </p:txBody>
      </p:sp>
      <p:pic>
        <p:nvPicPr>
          <p:cNvPr id="13315" name="Immagine 6" descr="POSTERintro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75" y="0"/>
            <a:ext cx="25201563" cy="739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CasellaDiTesto 8"/>
          <p:cNvSpPr txBox="1">
            <a:spLocks noChangeArrowheads="1"/>
          </p:cNvSpPr>
          <p:nvPr/>
        </p:nvSpPr>
        <p:spPr bwMode="auto">
          <a:xfrm>
            <a:off x="-4021138" y="12542838"/>
            <a:ext cx="1841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</Words>
  <Application>Microsoft Macintosh PowerPoint</Application>
  <PresentationFormat>Personalizzato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Calibri</vt:lpstr>
      <vt:lpstr>Arial</vt:lpstr>
      <vt:lpstr>Tema di Office</vt:lpstr>
      <vt:lpstr>TITLE Name Surname University-Department</vt:lpstr>
    </vt:vector>
  </TitlesOfParts>
  <Company>Politecnico di Torino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Name Surname University-Department</dc:title>
  <dc:creator>usrCORESTAGE</dc:creator>
  <cp:lastModifiedBy>Ce.S.I.T.</cp:lastModifiedBy>
  <cp:revision>2</cp:revision>
  <dcterms:created xsi:type="dcterms:W3CDTF">2013-07-30T09:13:20Z</dcterms:created>
  <dcterms:modified xsi:type="dcterms:W3CDTF">2013-07-30T10:25:34Z</dcterms:modified>
</cp:coreProperties>
</file>